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7" autoAdjust="0"/>
    <p:restoredTop sz="94665"/>
  </p:normalViewPr>
  <p:slideViewPr>
    <p:cSldViewPr snapToGrid="0">
      <p:cViewPr varScale="1">
        <p:scale>
          <a:sx n="78" d="100"/>
          <a:sy n="78" d="100"/>
        </p:scale>
        <p:origin x="653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D9AF11-B5A1-7C47-8318-EADDB89A5B85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BFF3F5-4DE1-D94B-8F9E-13181FACA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389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6FDA5-1CEA-4D81-C19A-AC143F9F85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B544CE-B64B-6444-45AE-209B153456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3C52FC-9949-D2C2-139D-090D6B03D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904A2B-D5E6-A5F8-EE42-5F9A06A5A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014D23-3808-E282-1455-4CDA73D25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299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E4233-EE3B-F55A-1620-8FF934839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9E8175-82D2-01EB-46C2-E1CEE899FF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ACBD1-065B-C06C-2971-F9B911DDB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D938B3-EB48-8276-635A-177AB74A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9BD5D-37A8-1CAD-0F34-E3EA29F68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95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BDE735-C99E-A400-12FA-AB93B5946F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60F47F-FB79-C245-3361-2E3A54E317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2DACF-3511-4DDE-ECFC-DCA24CA20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2D844C-5244-3BC0-4670-F405343F4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5B4457-4788-B884-5931-AFAB93818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649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AA35C-1917-500D-1BD3-42104E049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4106C-231E-FE64-CF15-B2F0081A4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FAAB42-1AD6-FC34-9601-037391DB1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8AA395-5EE7-237E-36E1-8295961C6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2910-557B-88D7-928A-E24B09F09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728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72982-82FE-CD70-1FEB-B7A64C0A5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CB31A9-99E2-2CCD-7A48-92032010E5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A3974A-8EBE-A4C2-F77B-6E078DF0D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AB9E0-961C-86BA-3F20-F76ACBC00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0FB2BF-BDF2-349E-EFE2-CD0A89C21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062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42E06-19D1-6E11-A197-AB05081DC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7551E-ADFE-628E-CF65-4979796C0A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78FCBE-0BA7-F56B-1C31-4EB10566C3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3B7D98-F499-1924-5F37-4B072CCB2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224B2E-7CC8-2AAC-8349-A4D9D2704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99504F-B10D-4082-642E-B5A45A92E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539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1D152-CC74-1406-C6FD-F7AF0405D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97EC3E-60F5-970D-5B0F-BE6443797B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8BB252-28AB-663C-281A-73B24FEC5C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5812A9-3BBB-82DD-C7D8-36A011DAE0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2C283A-1CC4-7645-244C-169C6E0FC5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DEB23E-53FC-A840-43B9-497855593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6BD65E-59D6-0221-F35A-A25210260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4522AE-9309-83F3-6066-2BB248B86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88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ECBD2-87B2-C2A8-F612-D1D4F1417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9767FA-B277-A24B-550D-478F60FA3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6039CC-BECD-975E-AB9E-59C4FB8BB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056A00-54E0-170E-ABD1-AE3985C6B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192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F9A842-05D7-17A1-12DB-E354BA1B7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DA904C-2EA4-C179-4B30-E6F19A13D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F3F7D-D55E-2E17-29F7-7B0780D02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251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E0797-0F3D-4587-0B8A-DB150E555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EF39-9680-5EF9-6024-EDF40B2E1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66BED7-FBB2-B221-31DD-8E50CF013A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AD568F-7E4E-7F84-F2E3-59BEDA8A7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7609D2-CAA5-AAAF-15C1-CB479C17D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FD47A2-F6EB-8D69-F68F-F703B0EE0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908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BDDAA-DFA1-886C-0088-59D75F070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919513-8629-AB0E-03B0-11E348AA2F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1AF06A-B34A-645B-26DB-3EA5CC396A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8E44BC-49A6-B384-E32B-1B2DE6F6C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BF650-1716-D1A7-B7DE-A4D4DC77C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EB175C-2616-A5C6-FA38-9C1495E0F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899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51D5C1-B705-5973-F317-613DCE5CD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123379-27C3-3E1F-3A14-EDE7F468E0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C4E48-77AF-3687-2FFD-B97E790755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A49AB-7B39-07F6-3889-6320EFD992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613665-BE14-0A64-D102-3F871E2993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118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4a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Relationship Id="rId9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heck mark in a grid&#10;&#10;Description automatically generated">
            <a:extLst>
              <a:ext uri="{FF2B5EF4-FFF2-40B4-BE49-F238E27FC236}">
                <a16:creationId xmlns:a16="http://schemas.microsoft.com/office/drawing/2014/main" id="{1E0CC1EC-184E-8D4C-DB80-B2A9E13772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3340780"/>
            <a:ext cx="3429000" cy="3429000"/>
          </a:xfrm>
          <a:prstGeom prst="rect">
            <a:avLst/>
          </a:prstGeom>
        </p:spPr>
      </p:pic>
      <p:pic>
        <p:nvPicPr>
          <p:cNvPr id="8" name="Picture 7" descr="A grid with check marks&#10;&#10;Description automatically generated">
            <a:extLst>
              <a:ext uri="{FF2B5EF4-FFF2-40B4-BE49-F238E27FC236}">
                <a16:creationId xmlns:a16="http://schemas.microsoft.com/office/drawing/2014/main" id="{B4E59F92-D2D5-3D9E-D232-961C69DFC54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936" y="3340780"/>
            <a:ext cx="3429000" cy="3429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64CF6A8-72C1-842A-702C-582B8F4939BB}"/>
              </a:ext>
            </a:extLst>
          </p:cNvPr>
          <p:cNvSpPr/>
          <p:nvPr/>
        </p:nvSpPr>
        <p:spPr>
          <a:xfrm>
            <a:off x="6278534" y="3340780"/>
            <a:ext cx="3472986" cy="3453231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urrent_2H_new">
            <a:hlinkClick r:id="" action="ppaction://media"/>
            <a:extLst>
              <a:ext uri="{FF2B5EF4-FFF2-40B4-BE49-F238E27FC236}">
                <a16:creationId xmlns:a16="http://schemas.microsoft.com/office/drawing/2014/main" id="{783AEFEE-9321-1CCF-0303-ABE19840653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374661" y="168493"/>
            <a:ext cx="5442678" cy="3061506"/>
          </a:xfrm>
          <a:prstGeom prst="rect">
            <a:avLst/>
          </a:prstGeo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54F4F2F8-B9D9-641E-6168-A4574583485F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526183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737"/>
    </mc:Choice>
    <mc:Fallback>
      <p:transition spd="slow" advTm="147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284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26" presetClass="emph" presetSubtype="0" repeatCount="200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audio isNarration="1"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" grpId="0" animBg="1"/>
    </p:bldLst>
  </p:timing>
  <p:extLst>
    <p:ext uri="{E180D4A7-C9FB-4DFB-919C-405C955672EB}">
      <p14:showEvtLst xmlns:p14="http://schemas.microsoft.com/office/powerpoint/2010/main">
        <p14:playEvt time="1103" objId="5"/>
        <p14:stopEvt time="14286" objId="5"/>
      </p14:showEvtLst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101</TotalTime>
  <Words>0</Words>
  <Application>Microsoft Office PowerPoint</Application>
  <PresentationFormat>Widescreen</PresentationFormat>
  <Paragraphs>0</Paragraphs>
  <Slides>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Natalie Masetti</dc:creator>
  <cp:lastModifiedBy>Natalie Masetti</cp:lastModifiedBy>
  <cp:revision>7</cp:revision>
  <dcterms:created xsi:type="dcterms:W3CDTF">2024-04-17T16:48:17Z</dcterms:created>
  <dcterms:modified xsi:type="dcterms:W3CDTF">2024-05-01T13:49:09Z</dcterms:modified>
</cp:coreProperties>
</file>

<file path=docProps/thumbnail.jpeg>
</file>